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11700" y="2628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u="sng"/>
              <a:t>Cubism</a:t>
            </a:r>
            <a:r>
              <a:rPr lang="en"/>
              <a:t> - early 20th century art that uses geometric and free-form shapes to construct objects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50" y="1247325"/>
            <a:ext cx="3001925" cy="35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1013" y="158748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1000" y="1405313"/>
            <a:ext cx="273312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3725575" y="3898800"/>
            <a:ext cx="19785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Things look very strange and unique!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399" y="350350"/>
            <a:ext cx="2289750" cy="44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13" y="506900"/>
            <a:ext cx="2047875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2873000" y="350350"/>
            <a:ext cx="29010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400" u="sng"/>
              <a:t>Examples of Cubist Masks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138" y="1359000"/>
            <a:ext cx="2204724" cy="3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